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59" r:id="rId6"/>
    <p:sldId id="257" r:id="rId7"/>
    <p:sldId id="286" r:id="rId8"/>
    <p:sldId id="260" r:id="rId9"/>
    <p:sldId id="287" r:id="rId10"/>
    <p:sldId id="281" r:id="rId11"/>
    <p:sldId id="261" r:id="rId12"/>
    <p:sldId id="288" r:id="rId13"/>
    <p:sldId id="289" r:id="rId14"/>
    <p:sldId id="262" r:id="rId15"/>
    <p:sldId id="291" r:id="rId16"/>
    <p:sldId id="263" r:id="rId17"/>
    <p:sldId id="272" r:id="rId18"/>
    <p:sldId id="264" r:id="rId19"/>
    <p:sldId id="292" r:id="rId20"/>
    <p:sldId id="293" r:id="rId21"/>
    <p:sldId id="265" r:id="rId22"/>
    <p:sldId id="274" r:id="rId23"/>
    <p:sldId id="275" r:id="rId24"/>
    <p:sldId id="276" r:id="rId25"/>
    <p:sldId id="267" r:id="rId26"/>
    <p:sldId id="294" r:id="rId27"/>
    <p:sldId id="295" r:id="rId28"/>
    <p:sldId id="282" r:id="rId29"/>
    <p:sldId id="268" r:id="rId30"/>
    <p:sldId id="269" r:id="rId31"/>
    <p:sldId id="297" r:id="rId32"/>
    <p:sldId id="298" r:id="rId33"/>
    <p:sldId id="284" r:id="rId34"/>
    <p:sldId id="270" r:id="rId35"/>
    <p:sldId id="296" r:id="rId36"/>
    <p:sldId id="285" r:id="rId37"/>
    <p:sldId id="271" r:id="rId38"/>
    <p:sldId id="273" r:id="rId39"/>
    <p:sldId id="283" r:id="rId40"/>
  </p:sldIdLst>
  <p:sldSz cx="12192000" cy="6858000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634-78B4-41DA-96B5-53CE54C8E9A8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8C70-F272-4166-A368-1BCAAAD65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667E-17FF-473F-B44D-BAFA0BAF9A6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F004-9F21-4E07-9198-98AB726A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C881-CEB0-46D5-82BB-15A4F2AA54EB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11F0-B773-4E69-959F-084E74C97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sl-SI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sl-SI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CF0A-4B5C-441C-AA06-3C31E4C6A46C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E1FB-6E46-4D22-8699-5E580F804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5296-C853-4F0C-A993-B9CA34694470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A635-E01E-4709-AB9A-66C3EF167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sl-SI" sz="8000"/>
              <a:t>“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sl-SI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D122-DBA9-41B8-B6AA-B78EE5860F03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A33D-2C1C-49DD-B662-F3A7C4CA0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1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D716-55B2-4640-9907-E2FFC23C206F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509F-D2D5-4042-9FB0-05CB2DC76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5E7D9-EFC5-4051-BCDF-918167D7D565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5D84-C2E8-4B02-B389-1BC7228C6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5272-77BD-4AFD-AE2D-2D29740E60A2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222D-3E7D-4AC0-A051-B1B685A56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39C6-B020-4E02-84FB-F69625D91371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CEC3-3CA5-4DD3-853E-F71260ED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ADA7-8288-49E7-939D-0E62185BAAFD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DC5B-2F1B-46D9-806A-C8861C4C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D580-C25B-4C10-A420-79789E048F67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F5FD-D72F-4062-A3F5-323FBD0A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0F2F-3AA6-4BC0-897D-C21040836C8E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94E3-5C28-4CA9-8A6B-6FF334C6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F985-4DE8-4FC2-8292-637311BCA4F0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7F14-E815-4450-A8C5-C85A9EBF1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8F31-FF73-4ECF-BC00-E20FB98271DC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F061-FE2E-4EE0-80C0-E7953496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BD7F-CDCE-4C87-88D1-F582D32D838E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5D05-6013-4140-95E2-DF586474E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1213-2BB7-461E-BF82-7468142C4DBD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13E9-9491-418D-9D0E-A927EDCB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53D"/>
            </a:gs>
            <a:gs pos="10001">
              <a:srgbClr val="FFC53D"/>
            </a:gs>
            <a:gs pos="100000">
              <a:srgbClr val="D14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8C7E83A-4ABE-4C6B-A04D-6A33DB90033B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42CC199-0170-4DF3-A2F6-27A59F322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  <p:sldLayoutId id="2147483675" r:id="rId13"/>
    <p:sldLayoutId id="2147483688" r:id="rId14"/>
    <p:sldLayoutId id="2147483674" r:id="rId15"/>
    <p:sldLayoutId id="2147483673" r:id="rId16"/>
    <p:sldLayoutId id="214748367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1145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MnDRyauH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3" y="685800"/>
            <a:ext cx="80010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 smtClean="0">
                <a:solidFill>
                  <a:schemeClr val="bg1"/>
                </a:solidFill>
              </a:rPr>
              <a:t>TRENER 360 STOPINJ</a:t>
            </a:r>
            <a:endParaRPr lang="sl-SI" sz="6000" dirty="0">
              <a:solidFill>
                <a:schemeClr val="bg1"/>
              </a:solidFill>
            </a:endParaRPr>
          </a:p>
        </p:txBody>
      </p:sp>
      <p:sp>
        <p:nvSpPr>
          <p:cNvPr id="5123" name="Podnaslov 2"/>
          <p:cNvSpPr>
            <a:spLocks noGrp="1"/>
          </p:cNvSpPr>
          <p:nvPr>
            <p:ph type="subTitle" idx="1"/>
          </p:nvPr>
        </p:nvSpPr>
        <p:spPr>
          <a:xfrm>
            <a:off x="684213" y="5272088"/>
            <a:ext cx="9671050" cy="519112"/>
          </a:xfrm>
        </p:spPr>
        <p:txBody>
          <a:bodyPr/>
          <a:lstStyle/>
          <a:p>
            <a:r>
              <a:rPr lang="sl-SI" altLang="sl-SI" b="1" dirty="0" smtClean="0">
                <a:solidFill>
                  <a:srgbClr val="68370F"/>
                </a:solidFill>
              </a:rPr>
              <a:t> SEMINAR DNT KRANJ, JANUAR 2020 – Marko Trebec, trener 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značba mesta vsebine 3" descr="Povezana slik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554038"/>
            <a:ext cx="5629275" cy="574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10239375" cy="484981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NAČELA VODENJA NAVZGOR – Kar za menoj, sem takoj za vami 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Potiskaj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meje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višje - </a:t>
            </a:r>
            <a:r>
              <a:rPr lang="nn-NO" sz="2400" dirty="0" smtClean="0">
                <a:solidFill>
                  <a:schemeClr val="bg2">
                    <a:lumMod val="50000"/>
                  </a:schemeClr>
                </a:solidFill>
              </a:rPr>
              <a:t>Bodi </a:t>
            </a:r>
            <a:r>
              <a:rPr lang="nn-NO" sz="2400" dirty="0">
                <a:solidFill>
                  <a:schemeClr val="bg2">
                    <a:lumMod val="50000"/>
                  </a:schemeClr>
                </a:solidFill>
              </a:rPr>
              <a:t>jutri boljši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trener/oseba </a:t>
            </a:r>
            <a:r>
              <a:rPr lang="nn-NO" sz="2400" dirty="0" smtClean="0">
                <a:solidFill>
                  <a:schemeClr val="bg2">
                    <a:lumMod val="50000"/>
                  </a:schemeClr>
                </a:solidFill>
              </a:rPr>
              <a:t>kot </a:t>
            </a:r>
            <a:r>
              <a:rPr lang="nn-NO" sz="2400" dirty="0">
                <a:solidFill>
                  <a:schemeClr val="bg2">
                    <a:lumMod val="50000"/>
                  </a:schemeClr>
                </a:solidFill>
              </a:rPr>
              <a:t>si </a:t>
            </a:r>
            <a:r>
              <a:rPr lang="nn-NO" sz="2400" dirty="0" smtClean="0">
                <a:solidFill>
                  <a:schemeClr val="bg2">
                    <a:lumMod val="50000"/>
                  </a:schemeClr>
                </a:solidFill>
              </a:rPr>
              <a:t>danes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Investiraj svojo energijo v druge,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Vidi stvari v širšem okvirju,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Zanesi se na intuicijo.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10050462" cy="484981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NAČELA VODENJA NAVZGOR – Kar za menoj, sem takoj za vami 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Bodi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pripravljen vsakič, ko si vodja vzame čas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zate.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Investiraj 10x – 10 min priprav za 1 min z vodjem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Ko dobiš besedo ne poleti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Preidi k bistvu.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10848975" cy="4849813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NAČELA VODENJA NAVZGOR – Kar za menoj, sem takoj za vami 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Vedi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kdaj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pospeševati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kdaj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</a:rPr>
              <a:t>umakniti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Vem morda kaj takega kar bi moral vedeti vodja?</a:t>
            </a: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Lahko pomagam vodji zmagati?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Ali ozračje govori „NE“?</a:t>
            </a: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Ali moja zahteva presega najin odnos?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  <a:hlinkClick r:id="rId2"/>
              </a:rPr>
              <a:t>://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www.youtube.com/watch?v=xKMnDRyauHU</a:t>
            </a: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0875" y="1047750"/>
            <a:ext cx="10223500" cy="4768850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VODENJA POČES – pojdi za menoj, bom hodil s teboj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Naj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bo sodelovanje s so vodilnimi pred tekmovanjem z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njimi!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Priznaj svojo naravno željo po tekmovanju,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Sprejmi zdravo tekmovalnost,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Ustvari prijateljstvo!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0875" y="1047750"/>
            <a:ext cx="10321925" cy="4768850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VODENJA POČES – pojdi za menoj, bom hodil s teboj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Izogibaj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se klubske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politike!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Izogibaj </a:t>
            </a: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govoricam,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Zavzemi se za tisto kar je prav, ne samo za tisto kar je priljubljeno.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Glej na težavo iz vseh plati.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121275"/>
          </a:xfrm>
        </p:spPr>
        <p:txBody>
          <a:bodyPr/>
          <a:lstStyle/>
          <a:p>
            <a:r>
              <a:rPr lang="sl-SI" altLang="sl-SI" smtClean="0"/>
              <a:t>Pomembni ljudje govorijo o idejah,</a:t>
            </a:r>
          </a:p>
          <a:p>
            <a:endParaRPr lang="sl-SI" altLang="sl-SI" smtClean="0"/>
          </a:p>
          <a:p>
            <a:r>
              <a:rPr lang="sl-SI" altLang="sl-SI" smtClean="0"/>
              <a:t>povprečni ljudje govorijo o sebi,</a:t>
            </a:r>
          </a:p>
          <a:p>
            <a:endParaRPr lang="sl-SI" altLang="sl-SI" smtClean="0"/>
          </a:p>
          <a:p>
            <a:r>
              <a:rPr lang="sl-SI" altLang="sl-SI" smtClean="0"/>
              <a:t>in majhni ljudje govorijo o drugih!</a:t>
            </a:r>
          </a:p>
          <a:p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9926637" cy="484187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NAČELA VODENJA POČES – pojdi za menoj, bom hodil s teboj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Razširi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svoj krog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poznanstev! – trije okoli vas!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Poznanstva išči izven svoje stroke.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Razširjaj zunaj svojih prednosti.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Razširjaj zunaj svoje rutine.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9999662" cy="484187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NAČELA VODENJA POČES – pojdi za menoj, bom hodil s teboj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Naj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zmaga najboljša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ideja!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Išči ideje na nenavadnih krajih.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Ščiti kreativne ljudi in njihove ideje.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Zavrnitve ne jemlji osebno.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60475" y="939800"/>
            <a:ext cx="1720850" cy="757238"/>
          </a:xfrm>
        </p:spPr>
        <p:txBody>
          <a:bodyPr/>
          <a:lstStyle/>
          <a:p>
            <a:r>
              <a:rPr lang="sl-SI" altLang="sl-SI" sz="3600" smtClean="0"/>
              <a:t>Strast</a:t>
            </a:r>
          </a:p>
        </p:txBody>
      </p:sp>
      <p:pic>
        <p:nvPicPr>
          <p:cNvPr id="6147" name="Slika 5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776413"/>
            <a:ext cx="708025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9653587" cy="484187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NAČELA VODENJA POČES – pojdi za menoj, bom hodil s teboj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Ne </a:t>
            </a:r>
            <a:r>
              <a:rPr lang="it-IT" sz="2400" dirty="0" err="1">
                <a:solidFill>
                  <a:schemeClr val="bg2">
                    <a:lumMod val="50000"/>
                  </a:schemeClr>
                </a:solidFill>
              </a:rPr>
              <a:t>domišljaj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si, da si </a:t>
            </a:r>
            <a:r>
              <a:rPr lang="it-IT" sz="2400" dirty="0" err="1" smtClean="0">
                <a:solidFill>
                  <a:schemeClr val="bg2">
                    <a:lumMod val="50000"/>
                  </a:schemeClr>
                </a:solidFill>
              </a:rPr>
              <a:t>popoln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Priznaj svoje napake.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Prosi za nasvet.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Bodi dovzeten za učenje od drugih.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smtClean="0"/>
              <a:t>NASPROTNIK ??? – IGRALEC, težak dialog?!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lika 1" descr="Rezultat iskanja slik za soccer co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766763"/>
            <a:ext cx="68707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lika 1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116013"/>
            <a:ext cx="6653212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lika 1" descr="Rezultat iskanja slik za soccer coach pa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95363"/>
            <a:ext cx="6653213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6467475" y="3954463"/>
            <a:ext cx="1736725" cy="16144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560388"/>
            <a:ext cx="10864850" cy="5297487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VODENJA NAVZDOL - 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Sledite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mi in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vaša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vrednost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bo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večja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sl-SI" sz="2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Glej 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na </a:t>
            </a: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igralce kot 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na osebe v katere bi se  utegnili </a:t>
            </a: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razviti, zato v</a:t>
            </a:r>
            <a:r>
              <a:rPr lang="sl-SI" sz="2400" dirty="0" err="1" smtClean="0">
                <a:solidFill>
                  <a:schemeClr val="bg2">
                    <a:lumMod val="50000"/>
                  </a:schemeClr>
                </a:solidFill>
              </a:rPr>
              <a:t>sakega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 igralca svoje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ekipe razvijaj kot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osebo.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Odkrij kakšne so sanje in želje vsakega igralca.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Pomagaj jim ugotoviti kdo so.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Pripravi jih na vodenje.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560388"/>
            <a:ext cx="10766425" cy="5626100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VODENJA NAVZDOL - 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Sledite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mi in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vaša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vrednost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bo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večja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sl-SI" sz="2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Namesti igralce na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tiste položaje, kjer bodo lahko najbolje izkoristili svoje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prednosti.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Odkrij njihove resnične prednosti.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Ponudi jim pravo mesto v ekipi/na igrišču.</a:t>
            </a:r>
          </a:p>
          <a:p>
            <a:pPr lvl="2" fontAlgn="auto"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Opredeli spretnosti, ki jih bodo potrebovali  in zagotovi najboljše usposabljanje.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560388"/>
            <a:ext cx="10461625" cy="5592762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VODENJA NAVZDOL - 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Sledite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mi in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vaša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vrednost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bo </a:t>
            </a:r>
            <a:r>
              <a:rPr lang="it-IT" sz="2400" u="sng" dirty="0" err="1">
                <a:solidFill>
                  <a:schemeClr val="bg2">
                    <a:lumMod val="50000"/>
                  </a:schemeClr>
                </a:solidFill>
              </a:rPr>
              <a:t>večja</a:t>
            </a:r>
            <a:r>
              <a:rPr lang="it-IT" sz="24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sl-SI" sz="2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Nagrajuj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dosežene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rezultate!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Hvali javno in zasebno.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Ne nagrajuj vseh enako.</a:t>
            </a: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Ne pozabi, da vedno prejmeš kar plačaš.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značba mesta vsebine 3" descr="Rezultat iskanja slik za soccer coach pass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44525"/>
            <a:ext cx="5307013" cy="545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u="sng" smtClean="0"/>
              <a:t>PREDSTAVI NEKAJ ZA V ROKO – PISMO IGRALCA, STARŠA, </a:t>
            </a:r>
          </a:p>
          <a:p>
            <a:endParaRPr lang="sl-SI" altLang="sl-SI" smtClean="0"/>
          </a:p>
          <a:p>
            <a:r>
              <a:rPr lang="sl-SI" altLang="sl-SI" smtClean="0"/>
              <a:t>Daj v kroženje prazen papir in vsak naj napiše samo eno osebo s katero prihaja v stik kot trener: ………</a:t>
            </a:r>
          </a:p>
          <a:p>
            <a:r>
              <a:rPr lang="sl-SI" altLang="sl-SI" smtClean="0"/>
              <a:t>In potem naj ti prinesejo gor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60475" y="939800"/>
            <a:ext cx="4827588" cy="765175"/>
          </a:xfrm>
        </p:spPr>
        <p:txBody>
          <a:bodyPr/>
          <a:lstStyle/>
          <a:p>
            <a:r>
              <a:rPr lang="sl-SI" altLang="sl-SI" sz="3600" smtClean="0"/>
              <a:t>Ponos, entuziazem</a:t>
            </a:r>
          </a:p>
        </p:txBody>
      </p:sp>
      <p:pic>
        <p:nvPicPr>
          <p:cNvPr id="7171" name="Slika 4" descr="Rezultat iskanja slik za nogometna 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790700"/>
            <a:ext cx="75755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39432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POVZETKI O TRENERJU 360 STOPINJ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Razvij močan odnos s ključnimi ljudmi. 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Definiraj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zmago v smislu timskega dela. 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Imej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stalno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komunikacijo, 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postavi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ekipo pred lastni uspeh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39432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POVZETKI O TRENERJU 360 STOPINJ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Izziv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o vplivu – ljudje sledijo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vodilnim oz. trenerjem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ki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jim je mar, ljudem z značajem, 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ki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sposobni in dosledni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ki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so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zvesti.</a:t>
            </a:r>
          </a:p>
          <a:p>
            <a:pPr fontAlgn="auto"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8534400" cy="5394325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3200" dirty="0">
                <a:solidFill>
                  <a:schemeClr val="bg2">
                    <a:lumMod val="50000"/>
                  </a:schemeClr>
                </a:solidFill>
              </a:rPr>
              <a:t>Preden postaneš </a:t>
            </a:r>
            <a:r>
              <a:rPr lang="sl-SI" sz="3200" dirty="0" smtClean="0">
                <a:solidFill>
                  <a:schemeClr val="bg2">
                    <a:lumMod val="50000"/>
                  </a:schemeClr>
                </a:solidFill>
              </a:rPr>
              <a:t>trener, </a:t>
            </a:r>
            <a:r>
              <a:rPr lang="sl-SI" sz="3200" dirty="0">
                <a:solidFill>
                  <a:schemeClr val="bg2">
                    <a:lumMod val="50000"/>
                  </a:schemeClr>
                </a:solidFill>
              </a:rPr>
              <a:t>je uspeh izključno v tvoji rasti. </a:t>
            </a:r>
            <a:endParaRPr lang="sl-SI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3200" dirty="0" smtClean="0">
                <a:solidFill>
                  <a:schemeClr val="bg2">
                    <a:lumMod val="50000"/>
                  </a:schemeClr>
                </a:solidFill>
              </a:rPr>
              <a:t>Ko </a:t>
            </a:r>
            <a:r>
              <a:rPr lang="sl-SI" sz="3200" dirty="0">
                <a:solidFill>
                  <a:schemeClr val="bg2">
                    <a:lumMod val="50000"/>
                  </a:schemeClr>
                </a:solidFill>
              </a:rPr>
              <a:t>postaneš </a:t>
            </a:r>
            <a:r>
              <a:rPr lang="sl-SI" sz="3200" dirty="0" smtClean="0">
                <a:solidFill>
                  <a:schemeClr val="bg2">
                    <a:lumMod val="50000"/>
                  </a:schemeClr>
                </a:solidFill>
              </a:rPr>
              <a:t>trener je </a:t>
            </a:r>
            <a:r>
              <a:rPr lang="sl-SI" sz="3200" dirty="0">
                <a:solidFill>
                  <a:schemeClr val="bg2">
                    <a:lumMod val="50000"/>
                  </a:schemeClr>
                </a:solidFill>
              </a:rPr>
              <a:t>tvoj uspeh izključno v rasti </a:t>
            </a:r>
            <a:r>
              <a:rPr lang="sl-SI" sz="3200" dirty="0" smtClean="0">
                <a:solidFill>
                  <a:schemeClr val="bg2">
                    <a:lumMod val="50000"/>
                  </a:schemeClr>
                </a:solidFill>
              </a:rPr>
              <a:t>igralcev.</a:t>
            </a:r>
            <a:endParaRPr lang="sl-SI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982788"/>
            <a:ext cx="8534400" cy="3824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 smtClean="0"/>
              <a:t>      10.000 UR</a:t>
            </a:r>
            <a:br>
              <a:rPr lang="sl-SI" sz="7200" dirty="0" smtClean="0"/>
            </a:br>
            <a:r>
              <a:rPr lang="sl-SI" sz="7200" dirty="0" smtClean="0"/>
              <a:t/>
            </a:r>
            <a:br>
              <a:rPr lang="sl-SI" sz="7200" dirty="0" smtClean="0"/>
            </a:br>
            <a:r>
              <a:rPr lang="sl-SI" sz="1600" cap="none" dirty="0" smtClean="0"/>
              <a:t>1h/dan = 365h/leto </a:t>
            </a:r>
            <a:r>
              <a:rPr lang="sl-SI" sz="1600" dirty="0" smtClean="0"/>
              <a:t>= 27 let</a:t>
            </a:r>
            <a:br>
              <a:rPr lang="sl-SI" sz="1600" dirty="0" smtClean="0"/>
            </a:br>
            <a:r>
              <a:rPr lang="sl-SI" sz="1600" cap="none" dirty="0" smtClean="0"/>
              <a:t>2h/dan </a:t>
            </a:r>
            <a:r>
              <a:rPr lang="sl-SI" sz="1600" cap="none" dirty="0"/>
              <a:t>= </a:t>
            </a:r>
            <a:r>
              <a:rPr lang="sl-SI" sz="1600" cap="none" dirty="0" smtClean="0"/>
              <a:t>730h/leto </a:t>
            </a:r>
            <a:r>
              <a:rPr lang="sl-SI" sz="1600" dirty="0"/>
              <a:t>= </a:t>
            </a:r>
            <a:r>
              <a:rPr lang="sl-SI" sz="1600" dirty="0" smtClean="0"/>
              <a:t>13 </a:t>
            </a:r>
            <a:r>
              <a:rPr lang="sl-SI" sz="1600" dirty="0"/>
              <a:t>let </a:t>
            </a:r>
            <a:br>
              <a:rPr lang="sl-SI" sz="1600" dirty="0"/>
            </a:br>
            <a:r>
              <a:rPr lang="sl-SI" sz="1600" cap="none" dirty="0"/>
              <a:t>3</a:t>
            </a:r>
            <a:r>
              <a:rPr lang="sl-SI" sz="1600" cap="none" dirty="0" smtClean="0"/>
              <a:t>h/dan </a:t>
            </a:r>
            <a:r>
              <a:rPr lang="sl-SI" sz="1600" cap="none" dirty="0"/>
              <a:t>= </a:t>
            </a:r>
            <a:r>
              <a:rPr lang="sl-SI" sz="1600" cap="none" dirty="0" smtClean="0"/>
              <a:t>1095 h/leto </a:t>
            </a:r>
            <a:r>
              <a:rPr lang="sl-SI" sz="1600" dirty="0"/>
              <a:t>= 9</a:t>
            </a:r>
            <a:r>
              <a:rPr lang="sl-SI" sz="1600" dirty="0" smtClean="0"/>
              <a:t> </a:t>
            </a:r>
            <a:r>
              <a:rPr lang="sl-SI" sz="1600" dirty="0"/>
              <a:t>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DOSEGANJE UČINKA, CILJA, OB KONCU PREDAVANJA, DA SI LJUDJE ZAPOLNIJO. POVEJ ZGODBO ?!</a:t>
            </a:r>
            <a:endParaRPr lang="sl-SI" dirty="0"/>
          </a:p>
        </p:txBody>
      </p:sp>
      <p:sp>
        <p:nvSpPr>
          <p:cNvPr id="38915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mtClean="0"/>
              <a:t>STR 160</a:t>
            </a:r>
          </a:p>
          <a:p>
            <a:r>
              <a:rPr lang="sl-SI" altLang="sl-SI" smtClean="0"/>
              <a:t>PRESENEČENJE !!!! O moj bog! Ali kdo ve na koga smo pozabili?</a:t>
            </a:r>
          </a:p>
          <a:p>
            <a:r>
              <a:rPr lang="sl-SI" altLang="sl-SI" smtClean="0"/>
              <a:t>NA DRUŽINO DOMA!!!</a:t>
            </a:r>
          </a:p>
          <a:p>
            <a:r>
              <a:rPr lang="sl-SI" altLang="sl-SI" smtClean="0"/>
              <a:t>Pozor – doma pa je teh 360 stopinj mnogo več saj ste tako spodaj, kot zgoraj, levo, desno – otroci, parter, starši,…</a:t>
            </a:r>
          </a:p>
          <a:p>
            <a:r>
              <a:rPr lang="sl-SI" altLang="sl-SI" smtClean="0"/>
              <a:t>Dela ne nosite domov!!! Doma ste tako ali tako V VSEH VLOGAH od hišnika, igralca do predsednika.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019175"/>
            <a:ext cx="6418263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zultat iskanja slik za multiprakt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663575"/>
            <a:ext cx="633571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 smtClean="0"/>
              <a:t>ZAKLJUČEK – OBRNEM SE ZA 360 STOPINJ IN GREM 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 smtClean="0"/>
              <a:t>Hvala za pozornost in nasvidenje v vseh vlogah!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značba mesta vsebine 3" descr="Rezultat iskanja slik za mourinho pres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5" y="1065213"/>
            <a:ext cx="6124575" cy="4552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260475" y="939800"/>
            <a:ext cx="1927225" cy="757238"/>
          </a:xfrm>
        </p:spPr>
        <p:txBody>
          <a:bodyPr rtlCol="0">
            <a:normAutofit fontScale="92500"/>
          </a:bodyPr>
          <a:lstStyle/>
          <a:p>
            <a:pPr fontAlgn="auto">
              <a:defRPr/>
            </a:pPr>
            <a:r>
              <a:rPr lang="sl-SI" sz="36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sl-SI" sz="3600" dirty="0" smtClean="0">
                <a:solidFill>
                  <a:schemeClr val="bg2">
                    <a:lumMod val="50000"/>
                  </a:schemeClr>
                </a:solidFill>
              </a:rPr>
              <a:t>nergija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5" name="Slika 4" descr="Rezultat iskanja slik za nogometni trener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509713"/>
            <a:ext cx="63484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22813" y="1447800"/>
            <a:ext cx="6019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Realnost ???!!!  Kje smo mi ?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4722813" y="2776538"/>
            <a:ext cx="6021387" cy="2049462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Blagajnik – kje je moj honorar, kdaj bo nakazan ?</a:t>
            </a:r>
          </a:p>
          <a:p>
            <a:pPr fontAlgn="auto">
              <a:defRPr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Hišnik – prosim ne zalivaj igrišča, če mi treniramo.</a:t>
            </a:r>
          </a:p>
          <a:p>
            <a:pPr fontAlgn="auto">
              <a:defRPr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Zdravnik –poškodba </a:t>
            </a:r>
            <a:r>
              <a:rPr lang="sl-SI" i="1" dirty="0" err="1">
                <a:solidFill>
                  <a:srgbClr val="252525"/>
                </a:solidFill>
                <a:latin typeface="Arial" panose="020B0604020202020204" pitchFamily="34" charset="0"/>
              </a:rPr>
              <a:t>musculus</a:t>
            </a:r>
            <a:r>
              <a:rPr lang="sl-SI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>
                <a:solidFill>
                  <a:srgbClr val="252525"/>
                </a:solidFill>
                <a:latin typeface="Arial" panose="020B0604020202020204" pitchFamily="34" charset="0"/>
              </a:rPr>
              <a:t>quadriceps</a:t>
            </a:r>
            <a:r>
              <a:rPr lang="sl-SI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femoris</a:t>
            </a:r>
            <a:r>
              <a:rPr lang="sl-SI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 , ampak naj te potolažim saj </a:t>
            </a:r>
            <a:r>
              <a:rPr lang="sl-SI" i="1" dirty="0">
                <a:solidFill>
                  <a:srgbClr val="252525"/>
                </a:solidFill>
                <a:latin typeface="Arial" panose="020B0604020202020204" pitchFamily="34" charset="0"/>
              </a:rPr>
              <a:t>je problem le v eni </a:t>
            </a:r>
            <a:r>
              <a:rPr lang="sl-SI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glavi </a:t>
            </a:r>
            <a:r>
              <a:rPr lang="sl-SI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musculus</a:t>
            </a:r>
            <a:r>
              <a:rPr lang="sl-SI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>
                <a:solidFill>
                  <a:srgbClr val="252525"/>
                </a:solidFill>
                <a:latin typeface="Arial" panose="020B0604020202020204" pitchFamily="34" charset="0"/>
              </a:rPr>
              <a:t>vastus</a:t>
            </a:r>
            <a:r>
              <a:rPr lang="sl-SI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>
                <a:solidFill>
                  <a:srgbClr val="252525"/>
                </a:solidFill>
                <a:latin typeface="Arial" panose="020B0604020202020204" pitchFamily="34" charset="0"/>
              </a:rPr>
              <a:t>medialis</a:t>
            </a:r>
            <a:r>
              <a:rPr lang="sl-SI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sl-SI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….</a:t>
            </a: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Predsednik – kje je moja pogodba, …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2" name="Picture 8" descr="Bijelo Polje: Blagajnik JU &quot;Dom starih&quot; osumnjičen da je pronevjerio 15.700 eur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r="27443"/>
          <a:stretch>
            <a:fillRect/>
          </a:stretch>
        </p:blipFill>
        <p:spPr>
          <a:prstGeom prst="rect">
            <a:avLst/>
          </a:prstGeom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TRENERJI ZNAMO DELATI NAVZDOL, GOR PA NE, HORIZONTALNO KAKOR KDO (KONKURENCA MED TRENERJI, SLABA STROKOVNA PODKOVANOST.!!!</a:t>
            </a:r>
            <a:endParaRPr lang="sl-SI" dirty="0"/>
          </a:p>
        </p:txBody>
      </p:sp>
      <p:sp>
        <p:nvSpPr>
          <p:cNvPr id="1024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mtClean="0"/>
              <a:t>Odgovori zakaj je to predavanje pomembno za poslušalce !!!</a:t>
            </a:r>
          </a:p>
          <a:p>
            <a:r>
              <a:rPr lang="sl-SI" altLang="sl-SI" smtClean="0"/>
              <a:t>Kaj in zakaj to delam? Kateri problem rešujem? V čem sem drugačen? Zakaj bi trenerje to moralo zanimati?</a:t>
            </a:r>
          </a:p>
          <a:p>
            <a:r>
              <a:rPr lang="sl-SI" altLang="sl-SI" smtClean="0"/>
              <a:t>Opiši trenutno stanje v nogometu in razloži svojo vizijo.</a:t>
            </a:r>
          </a:p>
          <a:p>
            <a:r>
              <a:rPr lang="sl-SI" altLang="sl-SI" smtClean="0"/>
              <a:t>Kaj bo imel trener od tega? Odgovori kaj mu to koristilo, njemu, klubu, vsem vpletenim. Bistvo vsaj 2x ponovi!!!</a:t>
            </a:r>
          </a:p>
          <a:p>
            <a:r>
              <a:rPr lang="sl-SI" altLang="sl-SI" smtClean="0"/>
              <a:t>Izjava : TRENER JE VIZIJA IN TRENER JE VIZIONAR !!!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1903413"/>
            <a:ext cx="9053512" cy="4090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TRENERJI ZNAMO DELATI NAVZDOL, NAVZGOR SLABŠE, </a:t>
            </a:r>
            <a:br>
              <a:rPr lang="sl-SI" dirty="0" smtClean="0"/>
            </a:br>
            <a:r>
              <a:rPr lang="sl-SI" dirty="0" smtClean="0"/>
              <a:t>HORIZONTALNO KAKOR KDO </a:t>
            </a:r>
            <a:br>
              <a:rPr lang="sl-SI" dirty="0" smtClean="0"/>
            </a:br>
            <a:r>
              <a:rPr lang="sl-SI" sz="2000" dirty="0" smtClean="0"/>
              <a:t>(KONKURENCA MED TRENERJI, dvomljiva STROKOVNA PODKOVANOST, </a:t>
            </a:r>
            <a:r>
              <a:rPr lang="sl-SI" sz="2000" dirty="0" err="1" smtClean="0"/>
              <a:t>ipd</a:t>
            </a:r>
            <a:endParaRPr lang="sl-SI" sz="2000" dirty="0"/>
          </a:p>
        </p:txBody>
      </p:sp>
      <p:sp>
        <p:nvSpPr>
          <p:cNvPr id="11267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9490075" cy="16208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sl-SI" altLang="sl-SI" sz="3200" smtClean="0"/>
              <a:t>TRENER JE VIZIJA IN TRENER JE VIZIONAR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9877425" cy="560863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VODENJA NAVZGOR – Kar za menoj, sem takoj za vami 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fontAlgn="auto">
              <a:defRPr/>
            </a:pP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Olajšaj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breme svojega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vodilnega – dvigovanje vodja pomeni :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da deluješ timsko,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a lahko postaneš del nečesa večjega, pomembnejšega,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ašo povečano vrednost in vpliv.</a:t>
            </a:r>
            <a:endParaRPr lang="sl-SI" sz="2000" dirty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3" y="685800"/>
            <a:ext cx="10321925" cy="5172075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3" panose="05040102010807070707" pitchFamily="18" charset="2"/>
              <a:buNone/>
              <a:defRPr/>
            </a:pP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NAČELA </a:t>
            </a:r>
            <a:r>
              <a:rPr lang="sl-SI" sz="2400" u="sng" dirty="0">
                <a:solidFill>
                  <a:schemeClr val="bg2">
                    <a:lumMod val="50000"/>
                  </a:schemeClr>
                </a:solidFill>
              </a:rPr>
              <a:t>VODENJA NAVZGOR – Kar za menoj, sem takoj za vami </a:t>
            </a:r>
            <a:r>
              <a:rPr lang="sl-SI" sz="2400" u="sng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fontAlgn="auto"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Bodi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pripravljen opravljati tisto kar drugi ne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želijo.</a:t>
            </a: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Delaj s težavnimi igralci,</a:t>
            </a:r>
          </a:p>
          <a:p>
            <a:pPr marL="914400" lvl="2" indent="0" fontAlgn="auto">
              <a:buFont typeface="Wingdings 3" panose="05040102010807070707" pitchFamily="18" charset="2"/>
              <a:buNone/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Priznaj svojo napako in ne išči izgovora,</a:t>
            </a:r>
          </a:p>
          <a:p>
            <a:pPr marL="914400" lvl="2" indent="0" fontAlgn="auto">
              <a:buFont typeface="Wingdings 3" panose="05040102010807070707" pitchFamily="18" charset="2"/>
              <a:buNone/>
              <a:defRPr/>
            </a:pPr>
            <a:endParaRPr lang="sl-SI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 fontAlgn="auto">
              <a:defRPr/>
            </a:pPr>
            <a:r>
              <a:rPr lang="sl-SI" sz="2000" dirty="0" smtClean="0">
                <a:solidFill>
                  <a:schemeClr val="bg2">
                    <a:lumMod val="50000"/>
                  </a:schemeClr>
                </a:solidFill>
              </a:rPr>
              <a:t>Naredi več kot se od tebe pričakuje.</a:t>
            </a:r>
          </a:p>
          <a:p>
            <a:pPr fontAlgn="auto">
              <a:defRPr/>
            </a:pPr>
            <a:endParaRPr lang="sl-SI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fontAlgn="auto">
              <a:buFont typeface="Wingdings 3" panose="05040102010807070707" pitchFamily="18" charset="2"/>
              <a:buNone/>
              <a:defRPr/>
            </a:pP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840</TotalTime>
  <Words>1007</Words>
  <Application>Microsoft Office PowerPoint</Application>
  <PresentationFormat>Widescreen</PresentationFormat>
  <Paragraphs>176</Paragraphs>
  <Slides>39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Wingdings 3</vt:lpstr>
      <vt:lpstr>Rezina</vt:lpstr>
      <vt:lpstr>TRENER 360 STOPINJ</vt:lpstr>
      <vt:lpstr>PowerPoint Presentation</vt:lpstr>
      <vt:lpstr>PowerPoint Presentation</vt:lpstr>
      <vt:lpstr>PowerPoint Presentation</vt:lpstr>
      <vt:lpstr>Realnost ???!!!  Kje smo mi ?</vt:lpstr>
      <vt:lpstr>TRENERJI ZNAMO DELATI NAVZDOL, GOR PA NE, HORIZONTALNO KAKOR KDO (KONKURENCA MED TRENERJI, SLABA STROKOVNA PODKOVANOST.!!!</vt:lpstr>
      <vt:lpstr>TRENERJI ZNAMO DELATI NAVZDOL, NAVZGOR SLABŠE,  HORIZONTALNO KAKOR KDO  (KONKURENCA MED TRENERJI, dvomljiva STROKOVNA PODKOVANOST, ipd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10.000 UR  1h/dan = 365h/leto = 27 let 2h/dan = 730h/leto = 13 let  3h/dan = 1095 h/leto = 9 let </vt:lpstr>
      <vt:lpstr>DOSEGANJE UČINKA, CILJA, OB KONCU PREDAVANJA, DA SI LJUDJE ZAPOLNIJO. POVEJ ZGODBO ?!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TRENER 360 STOPINJ</dc:title>
  <dc:creator>Marko Trebec</dc:creator>
  <cp:lastModifiedBy>Sara Dragana Zorec</cp:lastModifiedBy>
  <cp:revision>35</cp:revision>
  <cp:lastPrinted>2020-01-08T15:24:15Z</cp:lastPrinted>
  <dcterms:created xsi:type="dcterms:W3CDTF">2016-12-28T09:11:34Z</dcterms:created>
  <dcterms:modified xsi:type="dcterms:W3CDTF">2020-01-17T21:03:54Z</dcterms:modified>
</cp:coreProperties>
</file>